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BD6E1AB-7026-478F-BA8D-212F77F00CB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3BEB5B-6912-41F3-B272-1D5D27AA102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7E257C-603F-4926-9EBF-BA0DE8641AA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F8848AA-18FA-4B39-A32A-49692B7E2B18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4C0BB8A-9DFC-417A-A2C0-BA46796634A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8840CB-62A8-417A-BE69-39B9B4EA160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32B616-DD93-41BD-AC6C-10F47B1C786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C77BE4E-0928-471E-86D1-F0D3BB32C6E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2B7F49-2D80-4F78-A32F-FFFAF5D924A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D1A697-4AA1-4293-9090-3A7F25603C3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B2C8EF4-101B-4B55-AC48-930C448CF8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C76BCDF-F534-43B0-BE27-4F74CD09FD7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DFBAB29-A9BC-4DDE-9E64-CCB3D7C20E24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Market Pain: What's Wrong Today?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The market lacks efficient, low-power database systems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Highlighted by advancements in GPU and ASIC technologies for Crypto.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Significant opportunity for ASICs specialized in database lookups, promising massive electricity savings.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53D482-B604-4C59-8EBC-2501A4279541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44346594-B107-425B-BD8F-27F78FA65581}" type="datetime1">
              <a:rPr lang="en-GB"/>
              <a:t>20/03/24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Our Solution: The Change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Introducing an ASIC designed for high-speed database lookups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Revolutionize database lookups with unprecedented speed and power efficiency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Leverages semiconductor technology for rapid and low-power database processing.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A70628-4F22-48A4-A9B9-0E74A494DA11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91C7CF84-66AA-4BF2-95AD-C7BF24804DF3}" type="datetime1">
              <a:rPr lang="en-GB"/>
              <a:t>20/03/24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Calibri"/>
              </a:rPr>
              <a:t>Revenue Model: How We Make Money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Selling ASIC mask usage rights to cloud data centers, offering them a path to substantial electricity cost reductions.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Targeting major cloud providers with the chip's efficiency benefits,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Addresses a market with $100 million yearly savings potential.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639A78-F3B3-443D-BDC2-84E500DE34B2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9EE01762-800C-467F-94A9-0D5FF2878109}" type="datetime1">
              <a:rPr lang="en-GB"/>
              <a:t>20/03/24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80000" y="180000"/>
            <a:ext cx="8836200" cy="622116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B64090-A00A-4CB6-9B39-93CFC470CB66}" type="slidenum">
              <a:t>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2C7EE67B-1788-4C68-A44C-497E5F6B4F86}" type="datetime1">
              <a:rPr lang="en-GB"/>
              <a:t>20/03/24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0" y="208800"/>
            <a:ext cx="9143640" cy="60912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4FC4CF-3C93-43F6-BC52-4123C84C1902}" type="slidenum">
              <a:t>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9DC45CF1-3001-4A19-986D-F2AB3137083B}" type="datetime1">
              <a:rPr lang="en-GB"/>
              <a:t>20/03/24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en-GB</dc:language>
  <cp:lastModifiedBy/>
  <dcterms:modified xsi:type="dcterms:W3CDTF">2024-03-20T04:55:46Z</dcterms:modified>
  <cp:revision>7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